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Loubag" charset="1" panose="02020A03060303060403"/>
      <p:regular r:id="rId14"/>
    </p:embeddedFont>
    <p:embeddedFont>
      <p:font typeface="Carollo Playscript" charset="1" panose="0000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jpe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4.png" Type="http://schemas.openxmlformats.org/officeDocument/2006/relationships/image"/><Relationship Id="rId11" Target="../media/image14.png" Type="http://schemas.openxmlformats.org/officeDocument/2006/relationships/image"/><Relationship Id="rId12" Target="../media/image15.svg" Type="http://schemas.openxmlformats.org/officeDocument/2006/relationships/image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8.png" Type="http://schemas.openxmlformats.org/officeDocument/2006/relationships/image"/><Relationship Id="rId8" Target="../media/image7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2.png" Type="http://schemas.openxmlformats.org/officeDocument/2006/relationships/image"/><Relationship Id="rId13" Target="../media/image13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11" Target="../media/image7.png" Type="http://schemas.openxmlformats.org/officeDocument/2006/relationships/image"/><Relationship Id="rId12" Target="../media/image11.png" Type="http://schemas.openxmlformats.org/officeDocument/2006/relationships/image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8.png" Type="http://schemas.openxmlformats.org/officeDocument/2006/relationships/image"/><Relationship Id="rId8" Target="../media/image4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2.png" Type="http://schemas.openxmlformats.org/officeDocument/2006/relationships/image"/><Relationship Id="rId13" Target="../media/image13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11" Target="../media/image7.png" Type="http://schemas.openxmlformats.org/officeDocument/2006/relationships/image"/><Relationship Id="rId12" Target="../media/image11.png" Type="http://schemas.openxmlformats.org/officeDocument/2006/relationships/image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8.png" Type="http://schemas.openxmlformats.org/officeDocument/2006/relationships/image"/><Relationship Id="rId8" Target="../media/image4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2.png" Type="http://schemas.openxmlformats.org/officeDocument/2006/relationships/image"/><Relationship Id="rId13" Target="../media/image13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8.png" Type="http://schemas.openxmlformats.org/officeDocument/2006/relationships/image"/><Relationship Id="rId9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svg" Type="http://schemas.openxmlformats.org/officeDocument/2006/relationships/image"/><Relationship Id="rId11" Target="../media/image7.png" Type="http://schemas.openxmlformats.org/officeDocument/2006/relationships/image"/><Relationship Id="rId12" Target="../media/image11.png" Type="http://schemas.openxmlformats.org/officeDocument/2006/relationships/image"/><Relationship Id="rId13" Target="../media/image16.jpeg" Type="http://schemas.openxmlformats.org/officeDocument/2006/relationships/image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8.png" Type="http://schemas.openxmlformats.org/officeDocument/2006/relationships/image"/><Relationship Id="rId8" Target="../media/image4.png" Type="http://schemas.openxmlformats.org/officeDocument/2006/relationships/image"/><Relationship Id="rId9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3" t="-8972" r="-4891" b="-1950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03281">
            <a:off x="-783874" y="8407567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89312" y="8132490"/>
            <a:ext cx="19657393" cy="4663482"/>
          </a:xfrm>
          <a:custGeom>
            <a:avLst/>
            <a:gdLst/>
            <a:ahLst/>
            <a:cxnLst/>
            <a:rect r="r" b="b" t="t" l="l"/>
            <a:pathLst>
              <a:path h="4663482" w="19657393">
                <a:moveTo>
                  <a:pt x="0" y="0"/>
                </a:moveTo>
                <a:lnTo>
                  <a:pt x="19657393" y="0"/>
                </a:lnTo>
                <a:lnTo>
                  <a:pt x="19657393" y="4663482"/>
                </a:lnTo>
                <a:lnTo>
                  <a:pt x="0" y="46634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-879135" y="-296771"/>
            <a:ext cx="5959055" cy="4826911"/>
          </a:xfrm>
          <a:custGeom>
            <a:avLst/>
            <a:gdLst/>
            <a:ahLst/>
            <a:cxnLst/>
            <a:rect r="r" b="b" t="t" l="l"/>
            <a:pathLst>
              <a:path h="4826911" w="5959055">
                <a:moveTo>
                  <a:pt x="0" y="4826911"/>
                </a:moveTo>
                <a:lnTo>
                  <a:pt x="5959054" y="4826911"/>
                </a:lnTo>
                <a:lnTo>
                  <a:pt x="5959054" y="0"/>
                </a:lnTo>
                <a:lnTo>
                  <a:pt x="0" y="0"/>
                </a:lnTo>
                <a:lnTo>
                  <a:pt x="0" y="4826911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300000">
            <a:off x="818705" y="3148994"/>
            <a:ext cx="16230600" cy="4402550"/>
          </a:xfrm>
          <a:custGeom>
            <a:avLst/>
            <a:gdLst/>
            <a:ahLst/>
            <a:cxnLst/>
            <a:rect r="r" b="b" t="t" l="l"/>
            <a:pathLst>
              <a:path h="4402550" w="16230600">
                <a:moveTo>
                  <a:pt x="0" y="0"/>
                </a:moveTo>
                <a:lnTo>
                  <a:pt x="16230600" y="0"/>
                </a:lnTo>
                <a:lnTo>
                  <a:pt x="16230600" y="4402550"/>
                </a:lnTo>
                <a:lnTo>
                  <a:pt x="0" y="44025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512094" y="-5460283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3"/>
                </a:lnTo>
                <a:lnTo>
                  <a:pt x="0" y="67848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0097008" y="-2688184"/>
            <a:ext cx="12841210" cy="6506213"/>
          </a:xfrm>
          <a:custGeom>
            <a:avLst/>
            <a:gdLst/>
            <a:ahLst/>
            <a:cxnLst/>
            <a:rect r="r" b="b" t="t" l="l"/>
            <a:pathLst>
              <a:path h="6506213" w="12841210">
                <a:moveTo>
                  <a:pt x="12841210" y="0"/>
                </a:moveTo>
                <a:lnTo>
                  <a:pt x="0" y="0"/>
                </a:lnTo>
                <a:lnTo>
                  <a:pt x="0" y="6506213"/>
                </a:lnTo>
                <a:lnTo>
                  <a:pt x="12841210" y="6506213"/>
                </a:lnTo>
                <a:lnTo>
                  <a:pt x="1284121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-574572">
            <a:off x="14051343" y="5881989"/>
            <a:ext cx="3605628" cy="3625403"/>
          </a:xfrm>
          <a:custGeom>
            <a:avLst/>
            <a:gdLst/>
            <a:ahLst/>
            <a:cxnLst/>
            <a:rect r="r" b="b" t="t" l="l"/>
            <a:pathLst>
              <a:path h="3625403" w="3605628">
                <a:moveTo>
                  <a:pt x="0" y="0"/>
                </a:moveTo>
                <a:lnTo>
                  <a:pt x="3605627" y="0"/>
                </a:lnTo>
                <a:lnTo>
                  <a:pt x="3605627" y="3625403"/>
                </a:lnTo>
                <a:lnTo>
                  <a:pt x="0" y="362540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9060254">
            <a:off x="15273784" y="-1843299"/>
            <a:ext cx="3834285" cy="6335657"/>
          </a:xfrm>
          <a:custGeom>
            <a:avLst/>
            <a:gdLst/>
            <a:ahLst/>
            <a:cxnLst/>
            <a:rect r="r" b="b" t="t" l="l"/>
            <a:pathLst>
              <a:path h="6335657" w="3834285">
                <a:moveTo>
                  <a:pt x="0" y="0"/>
                </a:moveTo>
                <a:lnTo>
                  <a:pt x="3834284" y="0"/>
                </a:lnTo>
                <a:lnTo>
                  <a:pt x="3834284" y="6335658"/>
                </a:lnTo>
                <a:lnTo>
                  <a:pt x="0" y="633565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884513">
            <a:off x="893685" y="683204"/>
            <a:ext cx="3313200" cy="2283096"/>
          </a:xfrm>
          <a:custGeom>
            <a:avLst/>
            <a:gdLst/>
            <a:ahLst/>
            <a:cxnLst/>
            <a:rect r="r" b="b" t="t" l="l"/>
            <a:pathLst>
              <a:path h="2283096" w="3313200">
                <a:moveTo>
                  <a:pt x="0" y="0"/>
                </a:moveTo>
                <a:lnTo>
                  <a:pt x="3313200" y="0"/>
                </a:lnTo>
                <a:lnTo>
                  <a:pt x="3313200" y="2283096"/>
                </a:lnTo>
                <a:lnTo>
                  <a:pt x="0" y="2283096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1555047">
            <a:off x="-513771" y="5202945"/>
            <a:ext cx="3162359" cy="5895923"/>
          </a:xfrm>
          <a:custGeom>
            <a:avLst/>
            <a:gdLst/>
            <a:ahLst/>
            <a:cxnLst/>
            <a:rect r="r" b="b" t="t" l="l"/>
            <a:pathLst>
              <a:path h="5895923" w="3162359">
                <a:moveTo>
                  <a:pt x="0" y="0"/>
                </a:moveTo>
                <a:lnTo>
                  <a:pt x="3162359" y="0"/>
                </a:lnTo>
                <a:lnTo>
                  <a:pt x="3162359" y="5895924"/>
                </a:lnTo>
                <a:lnTo>
                  <a:pt x="0" y="589592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-299999">
            <a:off x="2666919" y="3414815"/>
            <a:ext cx="11964351" cy="337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96"/>
              </a:lnSpc>
            </a:pPr>
            <a:r>
              <a:rPr lang="en-US" sz="10466">
                <a:solidFill>
                  <a:srgbClr val="F4F4F4"/>
                </a:solidFill>
                <a:latin typeface="Loubag"/>
                <a:ea typeface="Loubag"/>
                <a:cs typeface="Loubag"/>
                <a:sym typeface="Loubag"/>
              </a:rPr>
              <a:t>GIT CLONE AND GITHUB FORK</a:t>
            </a:r>
          </a:p>
        </p:txBody>
      </p:sp>
      <p:sp>
        <p:nvSpPr>
          <p:cNvPr name="TextBox 14" id="14"/>
          <p:cNvSpPr txBox="true"/>
          <p:nvPr/>
        </p:nvSpPr>
        <p:spPr>
          <a:xfrm rot="-300000">
            <a:off x="4903825" y="7318310"/>
            <a:ext cx="8471879" cy="812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70"/>
              </a:lnSpc>
            </a:pPr>
            <a:r>
              <a:rPr lang="en-US" sz="4764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by: kelompok 7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3" t="-8972" r="-4891" b="-1950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879135" y="-296771"/>
            <a:ext cx="5959055" cy="4826911"/>
          </a:xfrm>
          <a:custGeom>
            <a:avLst/>
            <a:gdLst/>
            <a:ahLst/>
            <a:cxnLst/>
            <a:rect r="r" b="b" t="t" l="l"/>
            <a:pathLst>
              <a:path h="4826911" w="5959055">
                <a:moveTo>
                  <a:pt x="0" y="4826911"/>
                </a:moveTo>
                <a:lnTo>
                  <a:pt x="5959054" y="4826911"/>
                </a:lnTo>
                <a:lnTo>
                  <a:pt x="5959054" y="0"/>
                </a:lnTo>
                <a:lnTo>
                  <a:pt x="0" y="0"/>
                </a:lnTo>
                <a:lnTo>
                  <a:pt x="0" y="482691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12094" y="-5460283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3"/>
                </a:lnTo>
                <a:lnTo>
                  <a:pt x="0" y="67848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0097008" y="-2688184"/>
            <a:ext cx="12841210" cy="6506213"/>
          </a:xfrm>
          <a:custGeom>
            <a:avLst/>
            <a:gdLst/>
            <a:ahLst/>
            <a:cxnLst/>
            <a:rect r="r" b="b" t="t" l="l"/>
            <a:pathLst>
              <a:path h="6506213" w="12841210">
                <a:moveTo>
                  <a:pt x="12841210" y="0"/>
                </a:moveTo>
                <a:lnTo>
                  <a:pt x="0" y="0"/>
                </a:lnTo>
                <a:lnTo>
                  <a:pt x="0" y="6506213"/>
                </a:lnTo>
                <a:lnTo>
                  <a:pt x="12841210" y="6506213"/>
                </a:lnTo>
                <a:lnTo>
                  <a:pt x="1284121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05917" y="1463259"/>
            <a:ext cx="14476165" cy="3926660"/>
          </a:xfrm>
          <a:custGeom>
            <a:avLst/>
            <a:gdLst/>
            <a:ahLst/>
            <a:cxnLst/>
            <a:rect r="r" b="b" t="t" l="l"/>
            <a:pathLst>
              <a:path h="3926660" w="14476165">
                <a:moveTo>
                  <a:pt x="0" y="0"/>
                </a:moveTo>
                <a:lnTo>
                  <a:pt x="14476166" y="0"/>
                </a:lnTo>
                <a:lnTo>
                  <a:pt x="14476166" y="3926659"/>
                </a:lnTo>
                <a:lnTo>
                  <a:pt x="0" y="392665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24272" y="2326005"/>
            <a:ext cx="15039457" cy="1616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53"/>
              </a:lnSpc>
            </a:pPr>
            <a:r>
              <a:rPr lang="en-US" sz="9466">
                <a:solidFill>
                  <a:srgbClr val="F4F4F4"/>
                </a:solidFill>
                <a:latin typeface="Loubag"/>
                <a:ea typeface="Loubag"/>
                <a:cs typeface="Loubag"/>
                <a:sym typeface="Loubag"/>
              </a:rPr>
              <a:t>TABLE OF CONTENT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-9060254">
            <a:off x="15873850" y="-2924986"/>
            <a:ext cx="3834285" cy="6335657"/>
          </a:xfrm>
          <a:custGeom>
            <a:avLst/>
            <a:gdLst/>
            <a:ahLst/>
            <a:cxnLst/>
            <a:rect r="r" b="b" t="t" l="l"/>
            <a:pathLst>
              <a:path h="6335657" w="3834285">
                <a:moveTo>
                  <a:pt x="0" y="0"/>
                </a:moveTo>
                <a:lnTo>
                  <a:pt x="3834285" y="0"/>
                </a:lnTo>
                <a:lnTo>
                  <a:pt x="3834285" y="6335658"/>
                </a:lnTo>
                <a:lnTo>
                  <a:pt x="0" y="63356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403695" y="6343650"/>
            <a:ext cx="6113918" cy="1083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358285" indent="-679142" lvl="1">
              <a:lnSpc>
                <a:spcPts val="8807"/>
              </a:lnSpc>
              <a:buFont typeface="Arial"/>
              <a:buChar char="•"/>
            </a:pPr>
            <a:r>
              <a:rPr lang="en-US" sz="6291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GIT FORK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100392" y="6310494"/>
            <a:ext cx="5742809" cy="968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21300" indent="-610650" lvl="1">
              <a:lnSpc>
                <a:spcPts val="7919"/>
              </a:lnSpc>
              <a:buFont typeface="Arial"/>
              <a:buChar char="•"/>
            </a:pPr>
            <a:r>
              <a:rPr lang="en-US" sz="5656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GIT CLONE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703281">
            <a:off x="-1049822" y="8614336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208576" y="8409836"/>
            <a:ext cx="19657393" cy="4663482"/>
          </a:xfrm>
          <a:custGeom>
            <a:avLst/>
            <a:gdLst/>
            <a:ahLst/>
            <a:cxnLst/>
            <a:rect r="r" b="b" t="t" l="l"/>
            <a:pathLst>
              <a:path h="4663482" w="19657393">
                <a:moveTo>
                  <a:pt x="0" y="0"/>
                </a:moveTo>
                <a:lnTo>
                  <a:pt x="19657393" y="0"/>
                </a:lnTo>
                <a:lnTo>
                  <a:pt x="19657393" y="4663482"/>
                </a:lnTo>
                <a:lnTo>
                  <a:pt x="0" y="4663482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1555047">
            <a:off x="-685105" y="6815869"/>
            <a:ext cx="2715708" cy="5063184"/>
          </a:xfrm>
          <a:custGeom>
            <a:avLst/>
            <a:gdLst/>
            <a:ahLst/>
            <a:cxnLst/>
            <a:rect r="r" b="b" t="t" l="l"/>
            <a:pathLst>
              <a:path h="5063184" w="2715708">
                <a:moveTo>
                  <a:pt x="0" y="0"/>
                </a:moveTo>
                <a:lnTo>
                  <a:pt x="2715708" y="0"/>
                </a:lnTo>
                <a:lnTo>
                  <a:pt x="2715708" y="5063184"/>
                </a:lnTo>
                <a:lnTo>
                  <a:pt x="0" y="506318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fast">
    <p:cover dir="rd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3" t="-8972" r="-4891" b="-1950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03281">
            <a:off x="-1049822" y="8614336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08576" y="8409836"/>
            <a:ext cx="19657393" cy="4663482"/>
          </a:xfrm>
          <a:custGeom>
            <a:avLst/>
            <a:gdLst/>
            <a:ahLst/>
            <a:cxnLst/>
            <a:rect r="r" b="b" t="t" l="l"/>
            <a:pathLst>
              <a:path h="4663482" w="19657393">
                <a:moveTo>
                  <a:pt x="0" y="0"/>
                </a:moveTo>
                <a:lnTo>
                  <a:pt x="19657393" y="0"/>
                </a:lnTo>
                <a:lnTo>
                  <a:pt x="19657393" y="4663482"/>
                </a:lnTo>
                <a:lnTo>
                  <a:pt x="0" y="46634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-879135" y="-598900"/>
            <a:ext cx="5959055" cy="4826911"/>
          </a:xfrm>
          <a:custGeom>
            <a:avLst/>
            <a:gdLst/>
            <a:ahLst/>
            <a:cxnLst/>
            <a:rect r="r" b="b" t="t" l="l"/>
            <a:pathLst>
              <a:path h="4826911" w="5959055">
                <a:moveTo>
                  <a:pt x="0" y="4826911"/>
                </a:moveTo>
                <a:lnTo>
                  <a:pt x="5959054" y="4826911"/>
                </a:lnTo>
                <a:lnTo>
                  <a:pt x="5959054" y="0"/>
                </a:lnTo>
                <a:lnTo>
                  <a:pt x="0" y="0"/>
                </a:lnTo>
                <a:lnTo>
                  <a:pt x="0" y="4826911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512094" y="-5756114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0362854" y="-2953872"/>
            <a:ext cx="12841210" cy="6506213"/>
          </a:xfrm>
          <a:custGeom>
            <a:avLst/>
            <a:gdLst/>
            <a:ahLst/>
            <a:cxnLst/>
            <a:rect r="r" b="b" t="t" l="l"/>
            <a:pathLst>
              <a:path h="6506213" w="12841210">
                <a:moveTo>
                  <a:pt x="12841210" y="0"/>
                </a:moveTo>
                <a:lnTo>
                  <a:pt x="0" y="0"/>
                </a:lnTo>
                <a:lnTo>
                  <a:pt x="0" y="6506213"/>
                </a:lnTo>
                <a:lnTo>
                  <a:pt x="12841210" y="6506213"/>
                </a:lnTo>
                <a:lnTo>
                  <a:pt x="1284121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905917" y="1463259"/>
            <a:ext cx="14476165" cy="3926660"/>
          </a:xfrm>
          <a:custGeom>
            <a:avLst/>
            <a:gdLst/>
            <a:ahLst/>
            <a:cxnLst/>
            <a:rect r="r" b="b" t="t" l="l"/>
            <a:pathLst>
              <a:path h="3926660" w="14476165">
                <a:moveTo>
                  <a:pt x="0" y="0"/>
                </a:moveTo>
                <a:lnTo>
                  <a:pt x="14476166" y="0"/>
                </a:lnTo>
                <a:lnTo>
                  <a:pt x="14476166" y="3926659"/>
                </a:lnTo>
                <a:lnTo>
                  <a:pt x="0" y="392665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744002" y="2310361"/>
            <a:ext cx="15039457" cy="1616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53"/>
              </a:lnSpc>
            </a:pPr>
            <a:r>
              <a:rPr lang="en-US" sz="9466">
                <a:solidFill>
                  <a:srgbClr val="F4F4F4"/>
                </a:solidFill>
                <a:latin typeface="Loubag"/>
                <a:ea typeface="Loubag"/>
                <a:cs typeface="Loubag"/>
                <a:sym typeface="Loubag"/>
              </a:rPr>
              <a:t>GIT CLONE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574572">
            <a:off x="15171646" y="7269327"/>
            <a:ext cx="2691933" cy="2706697"/>
          </a:xfrm>
          <a:custGeom>
            <a:avLst/>
            <a:gdLst/>
            <a:ahLst/>
            <a:cxnLst/>
            <a:rect r="r" b="b" t="t" l="l"/>
            <a:pathLst>
              <a:path h="2706697" w="2691933">
                <a:moveTo>
                  <a:pt x="0" y="0"/>
                </a:moveTo>
                <a:lnTo>
                  <a:pt x="2691933" y="0"/>
                </a:lnTo>
                <a:lnTo>
                  <a:pt x="2691933" y="2706696"/>
                </a:lnTo>
                <a:lnTo>
                  <a:pt x="0" y="270669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884513">
            <a:off x="876343" y="654984"/>
            <a:ext cx="3069696" cy="2115299"/>
          </a:xfrm>
          <a:custGeom>
            <a:avLst/>
            <a:gdLst/>
            <a:ahLst/>
            <a:cxnLst/>
            <a:rect r="r" b="b" t="t" l="l"/>
            <a:pathLst>
              <a:path h="2115299" w="3069696">
                <a:moveTo>
                  <a:pt x="0" y="0"/>
                </a:moveTo>
                <a:lnTo>
                  <a:pt x="3069696" y="0"/>
                </a:lnTo>
                <a:lnTo>
                  <a:pt x="3069696" y="2115299"/>
                </a:lnTo>
                <a:lnTo>
                  <a:pt x="0" y="211529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411191" y="5494693"/>
            <a:ext cx="4515310" cy="504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</a:pPr>
            <a:r>
              <a:rPr lang="en-US" sz="40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PENGERTIAN.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11191" y="6088353"/>
            <a:ext cx="12554069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Apa itu Git Clone?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Gi</a:t>
            </a:r>
            <a:r>
              <a:rPr lang="en-US" sz="25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t Clone adalah perintah Git untuk mengunduh (copy) seluruh repository dari remote (misalnya GitHub) ke komputer lokal.</a:t>
            </a:r>
          </a:p>
        </p:txBody>
      </p:sp>
    </p:spTree>
  </p:cSld>
  <p:clrMapOvr>
    <a:masterClrMapping/>
  </p:clrMapOvr>
  <p:transition spd="fast">
    <p:cover dir="rd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3" t="-8972" r="-4891" b="-1950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879135" y="-296771"/>
            <a:ext cx="5959055" cy="4826911"/>
          </a:xfrm>
          <a:custGeom>
            <a:avLst/>
            <a:gdLst/>
            <a:ahLst/>
            <a:cxnLst/>
            <a:rect r="r" b="b" t="t" l="l"/>
            <a:pathLst>
              <a:path h="4826911" w="5959055">
                <a:moveTo>
                  <a:pt x="0" y="4826911"/>
                </a:moveTo>
                <a:lnTo>
                  <a:pt x="5959054" y="4826911"/>
                </a:lnTo>
                <a:lnTo>
                  <a:pt x="5959054" y="0"/>
                </a:lnTo>
                <a:lnTo>
                  <a:pt x="0" y="0"/>
                </a:lnTo>
                <a:lnTo>
                  <a:pt x="0" y="482691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12094" y="-5460283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3"/>
                </a:lnTo>
                <a:lnTo>
                  <a:pt x="0" y="67848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0097008" y="-2688184"/>
            <a:ext cx="12841210" cy="6506213"/>
          </a:xfrm>
          <a:custGeom>
            <a:avLst/>
            <a:gdLst/>
            <a:ahLst/>
            <a:cxnLst/>
            <a:rect r="r" b="b" t="t" l="l"/>
            <a:pathLst>
              <a:path h="6506213" w="12841210">
                <a:moveTo>
                  <a:pt x="12841210" y="0"/>
                </a:moveTo>
                <a:lnTo>
                  <a:pt x="0" y="0"/>
                </a:lnTo>
                <a:lnTo>
                  <a:pt x="0" y="6506213"/>
                </a:lnTo>
                <a:lnTo>
                  <a:pt x="12841210" y="6506213"/>
                </a:lnTo>
                <a:lnTo>
                  <a:pt x="1284121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03281">
            <a:off x="-1643868" y="8825516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2" y="0"/>
                </a:lnTo>
                <a:lnTo>
                  <a:pt x="9123832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369393" y="7955259"/>
            <a:ext cx="19657393" cy="4663482"/>
          </a:xfrm>
          <a:custGeom>
            <a:avLst/>
            <a:gdLst/>
            <a:ahLst/>
            <a:cxnLst/>
            <a:rect r="r" b="b" t="t" l="l"/>
            <a:pathLst>
              <a:path h="4663482" w="19657393">
                <a:moveTo>
                  <a:pt x="0" y="0"/>
                </a:moveTo>
                <a:lnTo>
                  <a:pt x="19657393" y="0"/>
                </a:lnTo>
                <a:lnTo>
                  <a:pt x="19657393" y="4663482"/>
                </a:lnTo>
                <a:lnTo>
                  <a:pt x="0" y="466348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555047">
            <a:off x="-685105" y="6815869"/>
            <a:ext cx="2715708" cy="5063184"/>
          </a:xfrm>
          <a:custGeom>
            <a:avLst/>
            <a:gdLst/>
            <a:ahLst/>
            <a:cxnLst/>
            <a:rect r="r" b="b" t="t" l="l"/>
            <a:pathLst>
              <a:path h="5063184" w="2715708">
                <a:moveTo>
                  <a:pt x="0" y="0"/>
                </a:moveTo>
                <a:lnTo>
                  <a:pt x="2715708" y="0"/>
                </a:lnTo>
                <a:lnTo>
                  <a:pt x="2715708" y="5063184"/>
                </a:lnTo>
                <a:lnTo>
                  <a:pt x="0" y="506318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7375667" y="4085576"/>
            <a:ext cx="3807726" cy="2115849"/>
            <a:chOff x="0" y="0"/>
            <a:chExt cx="1002858" cy="55726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02858" cy="557261"/>
            </a:xfrm>
            <a:custGeom>
              <a:avLst/>
              <a:gdLst/>
              <a:ahLst/>
              <a:cxnLst/>
              <a:rect r="r" b="b" t="t" l="l"/>
              <a:pathLst>
                <a:path h="557261" w="1002858">
                  <a:moveTo>
                    <a:pt x="69129" y="0"/>
                  </a:moveTo>
                  <a:lnTo>
                    <a:pt x="933729" y="0"/>
                  </a:lnTo>
                  <a:cubicBezTo>
                    <a:pt x="971908" y="0"/>
                    <a:pt x="1002858" y="30950"/>
                    <a:pt x="1002858" y="69129"/>
                  </a:cubicBezTo>
                  <a:lnTo>
                    <a:pt x="1002858" y="488131"/>
                  </a:lnTo>
                  <a:cubicBezTo>
                    <a:pt x="1002858" y="526310"/>
                    <a:pt x="971908" y="557261"/>
                    <a:pt x="933729" y="557261"/>
                  </a:cubicBezTo>
                  <a:lnTo>
                    <a:pt x="69129" y="557261"/>
                  </a:lnTo>
                  <a:cubicBezTo>
                    <a:pt x="30950" y="557261"/>
                    <a:pt x="0" y="526310"/>
                    <a:pt x="0" y="488131"/>
                  </a:cubicBezTo>
                  <a:lnTo>
                    <a:pt x="0" y="69129"/>
                  </a:lnTo>
                  <a:cubicBezTo>
                    <a:pt x="0" y="30950"/>
                    <a:pt x="30950" y="0"/>
                    <a:pt x="69129" y="0"/>
                  </a:cubicBezTo>
                  <a:close/>
                </a:path>
              </a:pathLst>
            </a:custGeom>
            <a:solidFill>
              <a:srgbClr val="F4F4F4"/>
            </a:solidFill>
            <a:ln w="38100" cap="rnd">
              <a:solidFill>
                <a:srgbClr val="DE636C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002858" cy="6048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145418" y="4720640"/>
            <a:ext cx="3807726" cy="2165935"/>
            <a:chOff x="0" y="0"/>
            <a:chExt cx="1002858" cy="57045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02858" cy="570452"/>
            </a:xfrm>
            <a:custGeom>
              <a:avLst/>
              <a:gdLst/>
              <a:ahLst/>
              <a:cxnLst/>
              <a:rect r="r" b="b" t="t" l="l"/>
              <a:pathLst>
                <a:path h="570452" w="1002858">
                  <a:moveTo>
                    <a:pt x="69129" y="0"/>
                  </a:moveTo>
                  <a:lnTo>
                    <a:pt x="933729" y="0"/>
                  </a:lnTo>
                  <a:cubicBezTo>
                    <a:pt x="971908" y="0"/>
                    <a:pt x="1002858" y="30950"/>
                    <a:pt x="1002858" y="69129"/>
                  </a:cubicBezTo>
                  <a:lnTo>
                    <a:pt x="1002858" y="501323"/>
                  </a:lnTo>
                  <a:cubicBezTo>
                    <a:pt x="1002858" y="539502"/>
                    <a:pt x="971908" y="570452"/>
                    <a:pt x="933729" y="570452"/>
                  </a:cubicBezTo>
                  <a:lnTo>
                    <a:pt x="69129" y="570452"/>
                  </a:lnTo>
                  <a:cubicBezTo>
                    <a:pt x="30950" y="570452"/>
                    <a:pt x="0" y="539502"/>
                    <a:pt x="0" y="501323"/>
                  </a:cubicBezTo>
                  <a:lnTo>
                    <a:pt x="0" y="69129"/>
                  </a:lnTo>
                  <a:cubicBezTo>
                    <a:pt x="0" y="30950"/>
                    <a:pt x="30950" y="0"/>
                    <a:pt x="69129" y="0"/>
                  </a:cubicBezTo>
                  <a:close/>
                </a:path>
              </a:pathLst>
            </a:custGeom>
            <a:solidFill>
              <a:srgbClr val="F4F4F4"/>
            </a:solidFill>
            <a:ln w="38100" cap="rnd">
              <a:solidFill>
                <a:srgbClr val="DE636C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1002858" cy="6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2041447" y="452379"/>
            <a:ext cx="14476165" cy="3926660"/>
          </a:xfrm>
          <a:custGeom>
            <a:avLst/>
            <a:gdLst/>
            <a:ahLst/>
            <a:cxnLst/>
            <a:rect r="r" b="b" t="t" l="l"/>
            <a:pathLst>
              <a:path h="3926660" w="14476165">
                <a:moveTo>
                  <a:pt x="0" y="0"/>
                </a:moveTo>
                <a:lnTo>
                  <a:pt x="14476166" y="0"/>
                </a:lnTo>
                <a:lnTo>
                  <a:pt x="14476166" y="3926660"/>
                </a:lnTo>
                <a:lnTo>
                  <a:pt x="0" y="392666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24272" y="1333367"/>
            <a:ext cx="15039457" cy="1616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53"/>
              </a:lnSpc>
            </a:pPr>
            <a:r>
              <a:rPr lang="en-US" sz="9466">
                <a:solidFill>
                  <a:srgbClr val="F4F4F4"/>
                </a:solidFill>
                <a:latin typeface="Loubag"/>
                <a:ea typeface="Loubag"/>
                <a:cs typeface="Loubag"/>
                <a:sym typeface="Loubag"/>
              </a:rPr>
              <a:t>FUNGSI GIT CLONE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-9060254">
            <a:off x="15873850" y="-2924986"/>
            <a:ext cx="3834285" cy="6335657"/>
          </a:xfrm>
          <a:custGeom>
            <a:avLst/>
            <a:gdLst/>
            <a:ahLst/>
            <a:cxnLst/>
            <a:rect r="r" b="b" t="t" l="l"/>
            <a:pathLst>
              <a:path h="6335657" w="3834285">
                <a:moveTo>
                  <a:pt x="0" y="0"/>
                </a:moveTo>
                <a:lnTo>
                  <a:pt x="3834285" y="0"/>
                </a:lnTo>
                <a:lnTo>
                  <a:pt x="3834285" y="6335658"/>
                </a:lnTo>
                <a:lnTo>
                  <a:pt x="0" y="633565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2610158" y="4720640"/>
            <a:ext cx="3807726" cy="2165935"/>
            <a:chOff x="0" y="0"/>
            <a:chExt cx="1002858" cy="57045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02858" cy="570452"/>
            </a:xfrm>
            <a:custGeom>
              <a:avLst/>
              <a:gdLst/>
              <a:ahLst/>
              <a:cxnLst/>
              <a:rect r="r" b="b" t="t" l="l"/>
              <a:pathLst>
                <a:path h="570452" w="1002858">
                  <a:moveTo>
                    <a:pt x="69129" y="0"/>
                  </a:moveTo>
                  <a:lnTo>
                    <a:pt x="933729" y="0"/>
                  </a:lnTo>
                  <a:cubicBezTo>
                    <a:pt x="971908" y="0"/>
                    <a:pt x="1002858" y="30950"/>
                    <a:pt x="1002858" y="69129"/>
                  </a:cubicBezTo>
                  <a:lnTo>
                    <a:pt x="1002858" y="501323"/>
                  </a:lnTo>
                  <a:cubicBezTo>
                    <a:pt x="1002858" y="539502"/>
                    <a:pt x="971908" y="570452"/>
                    <a:pt x="933729" y="570452"/>
                  </a:cubicBezTo>
                  <a:lnTo>
                    <a:pt x="69129" y="570452"/>
                  </a:lnTo>
                  <a:cubicBezTo>
                    <a:pt x="30950" y="570452"/>
                    <a:pt x="0" y="539502"/>
                    <a:pt x="0" y="501323"/>
                  </a:cubicBezTo>
                  <a:lnTo>
                    <a:pt x="0" y="69129"/>
                  </a:lnTo>
                  <a:cubicBezTo>
                    <a:pt x="0" y="30950"/>
                    <a:pt x="30950" y="0"/>
                    <a:pt x="69129" y="0"/>
                  </a:cubicBezTo>
                  <a:close/>
                </a:path>
              </a:pathLst>
            </a:custGeom>
            <a:solidFill>
              <a:srgbClr val="F4F4F4"/>
            </a:solidFill>
            <a:ln w="38100" cap="rnd">
              <a:solidFill>
                <a:srgbClr val="DE636C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1002858" cy="6180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269589" y="5009222"/>
            <a:ext cx="4488863" cy="16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MEMBUAT SALINAN REPOSITORY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685260" y="5270207"/>
            <a:ext cx="4728043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5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MEMUDAHKAN KOLABORASI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426944" y="4227009"/>
            <a:ext cx="3705173" cy="18329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8"/>
              </a:lnSpc>
            </a:pPr>
            <a:r>
              <a:rPr lang="en-US" sz="3006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MENGHUBUNGKAN REPOSITORY LOKAL DENGAN REMOTE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742067" y="7191374"/>
            <a:ext cx="3675817" cy="2465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454"/>
              </a:lnSpc>
            </a:pPr>
            <a:r>
              <a:rPr lang="en-US" sz="1753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Semua file, folder, riwayat commit, branch, dan konfigurasi repository akan tersalin ke komputer kita. Jadi, tidak hanya file terbarunya saja, tetapi juga seluruh sejarah perubahan (history).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7473730" y="6420499"/>
            <a:ext cx="3611600" cy="3873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Saat clone, Git otomatis menghubungkan repository lokal dengan repository asal (remote), biasanya dengan nama default origin.</a:t>
            </a:r>
          </a:p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→ Jadi kalau ada update di repository asal, kita bisa langsung git pull, atau kalau kita punya akses, kita bisa git push.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142605" y="7181849"/>
            <a:ext cx="3611600" cy="2111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Dengan clone, kita bisa ikut mengembangkan project orang lain atau project tim tanpa harus membuat semuanya dari nol.</a:t>
            </a:r>
          </a:p>
        </p:txBody>
      </p:sp>
    </p:spTree>
  </p:cSld>
  <p:clrMapOvr>
    <a:masterClrMapping/>
  </p:clrMapOvr>
  <p:transition spd="fast">
    <p:cover dir="rd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3" t="-8972" r="-4891" b="-1950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03281">
            <a:off x="-1049822" y="8614336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08576" y="8409836"/>
            <a:ext cx="19657393" cy="4663482"/>
          </a:xfrm>
          <a:custGeom>
            <a:avLst/>
            <a:gdLst/>
            <a:ahLst/>
            <a:cxnLst/>
            <a:rect r="r" b="b" t="t" l="l"/>
            <a:pathLst>
              <a:path h="4663482" w="19657393">
                <a:moveTo>
                  <a:pt x="0" y="0"/>
                </a:moveTo>
                <a:lnTo>
                  <a:pt x="19657393" y="0"/>
                </a:lnTo>
                <a:lnTo>
                  <a:pt x="19657393" y="4663482"/>
                </a:lnTo>
                <a:lnTo>
                  <a:pt x="0" y="46634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-879135" y="-598900"/>
            <a:ext cx="5959055" cy="4826911"/>
          </a:xfrm>
          <a:custGeom>
            <a:avLst/>
            <a:gdLst/>
            <a:ahLst/>
            <a:cxnLst/>
            <a:rect r="r" b="b" t="t" l="l"/>
            <a:pathLst>
              <a:path h="4826911" w="5959055">
                <a:moveTo>
                  <a:pt x="0" y="4826911"/>
                </a:moveTo>
                <a:lnTo>
                  <a:pt x="5959054" y="4826911"/>
                </a:lnTo>
                <a:lnTo>
                  <a:pt x="5959054" y="0"/>
                </a:lnTo>
                <a:lnTo>
                  <a:pt x="0" y="0"/>
                </a:lnTo>
                <a:lnTo>
                  <a:pt x="0" y="4826911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512094" y="-5756114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0362854" y="-2953872"/>
            <a:ext cx="12841210" cy="6506213"/>
          </a:xfrm>
          <a:custGeom>
            <a:avLst/>
            <a:gdLst/>
            <a:ahLst/>
            <a:cxnLst/>
            <a:rect r="r" b="b" t="t" l="l"/>
            <a:pathLst>
              <a:path h="6506213" w="12841210">
                <a:moveTo>
                  <a:pt x="12841210" y="0"/>
                </a:moveTo>
                <a:lnTo>
                  <a:pt x="0" y="0"/>
                </a:lnTo>
                <a:lnTo>
                  <a:pt x="0" y="6506213"/>
                </a:lnTo>
                <a:lnTo>
                  <a:pt x="12841210" y="6506213"/>
                </a:lnTo>
                <a:lnTo>
                  <a:pt x="1284121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905917" y="1463259"/>
            <a:ext cx="14476165" cy="3926660"/>
          </a:xfrm>
          <a:custGeom>
            <a:avLst/>
            <a:gdLst/>
            <a:ahLst/>
            <a:cxnLst/>
            <a:rect r="r" b="b" t="t" l="l"/>
            <a:pathLst>
              <a:path h="3926660" w="14476165">
                <a:moveTo>
                  <a:pt x="0" y="0"/>
                </a:moveTo>
                <a:lnTo>
                  <a:pt x="14476166" y="0"/>
                </a:lnTo>
                <a:lnTo>
                  <a:pt x="14476166" y="3926659"/>
                </a:lnTo>
                <a:lnTo>
                  <a:pt x="0" y="392665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905917" y="2527640"/>
            <a:ext cx="15039457" cy="1616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53"/>
              </a:lnSpc>
            </a:pPr>
            <a:r>
              <a:rPr lang="en-US" sz="9466">
                <a:solidFill>
                  <a:srgbClr val="F4F4F4"/>
                </a:solidFill>
                <a:latin typeface="Loubag"/>
                <a:ea typeface="Loubag"/>
                <a:cs typeface="Loubag"/>
                <a:sym typeface="Loubag"/>
              </a:rPr>
              <a:t>GITHUB FORK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574572">
            <a:off x="15171646" y="7269327"/>
            <a:ext cx="2691933" cy="2706697"/>
          </a:xfrm>
          <a:custGeom>
            <a:avLst/>
            <a:gdLst/>
            <a:ahLst/>
            <a:cxnLst/>
            <a:rect r="r" b="b" t="t" l="l"/>
            <a:pathLst>
              <a:path h="2706697" w="2691933">
                <a:moveTo>
                  <a:pt x="0" y="0"/>
                </a:moveTo>
                <a:lnTo>
                  <a:pt x="2691933" y="0"/>
                </a:lnTo>
                <a:lnTo>
                  <a:pt x="2691933" y="2706696"/>
                </a:lnTo>
                <a:lnTo>
                  <a:pt x="0" y="270669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884513">
            <a:off x="876343" y="654984"/>
            <a:ext cx="3069696" cy="2115299"/>
          </a:xfrm>
          <a:custGeom>
            <a:avLst/>
            <a:gdLst/>
            <a:ahLst/>
            <a:cxnLst/>
            <a:rect r="r" b="b" t="t" l="l"/>
            <a:pathLst>
              <a:path h="2115299" w="3069696">
                <a:moveTo>
                  <a:pt x="0" y="0"/>
                </a:moveTo>
                <a:lnTo>
                  <a:pt x="3069696" y="0"/>
                </a:lnTo>
                <a:lnTo>
                  <a:pt x="3069696" y="2115299"/>
                </a:lnTo>
                <a:lnTo>
                  <a:pt x="0" y="2115299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563591" y="6281699"/>
            <a:ext cx="12554069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Apa itu?</a:t>
            </a:r>
          </a:p>
          <a:p>
            <a:pPr algn="just">
              <a:lnSpc>
                <a:spcPts val="3500"/>
              </a:lnSpc>
            </a:pPr>
            <a:r>
              <a:rPr lang="en-US" sz="25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Fork adalah fitur di GitHub untuk menduplikasi repository orang lain ke akun GitHub.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63591" y="5647093"/>
            <a:ext cx="4515310" cy="504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0"/>
              </a:lnSpc>
            </a:pPr>
            <a:r>
              <a:rPr lang="en-US" sz="40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PENGERTIAN.</a:t>
            </a:r>
          </a:p>
        </p:txBody>
      </p:sp>
    </p:spTree>
  </p:cSld>
  <p:clrMapOvr>
    <a:masterClrMapping/>
  </p:clrMapOvr>
  <p:transition spd="fast">
    <p:cover dir="rd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3" t="-8972" r="-4891" b="-1950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879135" y="-296771"/>
            <a:ext cx="5959055" cy="4826911"/>
          </a:xfrm>
          <a:custGeom>
            <a:avLst/>
            <a:gdLst/>
            <a:ahLst/>
            <a:cxnLst/>
            <a:rect r="r" b="b" t="t" l="l"/>
            <a:pathLst>
              <a:path h="4826911" w="5959055">
                <a:moveTo>
                  <a:pt x="0" y="4826911"/>
                </a:moveTo>
                <a:lnTo>
                  <a:pt x="5959054" y="4826911"/>
                </a:lnTo>
                <a:lnTo>
                  <a:pt x="5959054" y="0"/>
                </a:lnTo>
                <a:lnTo>
                  <a:pt x="0" y="0"/>
                </a:lnTo>
                <a:lnTo>
                  <a:pt x="0" y="482691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12094" y="-5460283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3"/>
                </a:lnTo>
                <a:lnTo>
                  <a:pt x="0" y="67848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0097008" y="-2688184"/>
            <a:ext cx="12841210" cy="6506213"/>
          </a:xfrm>
          <a:custGeom>
            <a:avLst/>
            <a:gdLst/>
            <a:ahLst/>
            <a:cxnLst/>
            <a:rect r="r" b="b" t="t" l="l"/>
            <a:pathLst>
              <a:path h="6506213" w="12841210">
                <a:moveTo>
                  <a:pt x="12841210" y="0"/>
                </a:moveTo>
                <a:lnTo>
                  <a:pt x="0" y="0"/>
                </a:lnTo>
                <a:lnTo>
                  <a:pt x="0" y="6506213"/>
                </a:lnTo>
                <a:lnTo>
                  <a:pt x="12841210" y="6506213"/>
                </a:lnTo>
                <a:lnTo>
                  <a:pt x="1284121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03281">
            <a:off x="-1643868" y="8825516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2" y="0"/>
                </a:lnTo>
                <a:lnTo>
                  <a:pt x="9123832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08576" y="8409836"/>
            <a:ext cx="19657393" cy="4663482"/>
          </a:xfrm>
          <a:custGeom>
            <a:avLst/>
            <a:gdLst/>
            <a:ahLst/>
            <a:cxnLst/>
            <a:rect r="r" b="b" t="t" l="l"/>
            <a:pathLst>
              <a:path h="4663482" w="19657393">
                <a:moveTo>
                  <a:pt x="0" y="0"/>
                </a:moveTo>
                <a:lnTo>
                  <a:pt x="19657393" y="0"/>
                </a:lnTo>
                <a:lnTo>
                  <a:pt x="19657393" y="4663482"/>
                </a:lnTo>
                <a:lnTo>
                  <a:pt x="0" y="466348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555047">
            <a:off x="-685105" y="6815869"/>
            <a:ext cx="2715708" cy="5063184"/>
          </a:xfrm>
          <a:custGeom>
            <a:avLst/>
            <a:gdLst/>
            <a:ahLst/>
            <a:cxnLst/>
            <a:rect r="r" b="b" t="t" l="l"/>
            <a:pathLst>
              <a:path h="5063184" w="2715708">
                <a:moveTo>
                  <a:pt x="0" y="0"/>
                </a:moveTo>
                <a:lnTo>
                  <a:pt x="2715708" y="0"/>
                </a:lnTo>
                <a:lnTo>
                  <a:pt x="2715708" y="5063184"/>
                </a:lnTo>
                <a:lnTo>
                  <a:pt x="0" y="506318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905917" y="795869"/>
            <a:ext cx="14476165" cy="3926660"/>
          </a:xfrm>
          <a:custGeom>
            <a:avLst/>
            <a:gdLst/>
            <a:ahLst/>
            <a:cxnLst/>
            <a:rect r="r" b="b" t="t" l="l"/>
            <a:pathLst>
              <a:path h="3926660" w="14476165">
                <a:moveTo>
                  <a:pt x="0" y="0"/>
                </a:moveTo>
                <a:lnTo>
                  <a:pt x="14476166" y="0"/>
                </a:lnTo>
                <a:lnTo>
                  <a:pt x="14476166" y="3926660"/>
                </a:lnTo>
                <a:lnTo>
                  <a:pt x="0" y="392666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24272" y="1860251"/>
            <a:ext cx="15039457" cy="1616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53"/>
              </a:lnSpc>
            </a:pPr>
            <a:r>
              <a:rPr lang="en-US" sz="9466">
                <a:solidFill>
                  <a:srgbClr val="F4F4F4"/>
                </a:solidFill>
                <a:latin typeface="Loubag"/>
                <a:ea typeface="Loubag"/>
                <a:cs typeface="Loubag"/>
                <a:sym typeface="Loubag"/>
              </a:rPr>
              <a:t>FUNGSI GITHUB FORK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-9060254">
            <a:off x="15873850" y="-2924986"/>
            <a:ext cx="3834285" cy="6335657"/>
          </a:xfrm>
          <a:custGeom>
            <a:avLst/>
            <a:gdLst/>
            <a:ahLst/>
            <a:cxnLst/>
            <a:rect r="r" b="b" t="t" l="l"/>
            <a:pathLst>
              <a:path h="6335657" w="3834285">
                <a:moveTo>
                  <a:pt x="0" y="0"/>
                </a:moveTo>
                <a:lnTo>
                  <a:pt x="3834285" y="0"/>
                </a:lnTo>
                <a:lnTo>
                  <a:pt x="3834285" y="6335658"/>
                </a:lnTo>
                <a:lnTo>
                  <a:pt x="0" y="633565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410232" y="4349116"/>
            <a:ext cx="14107381" cy="5937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5" indent="-226697" lvl="1">
              <a:lnSpc>
                <a:spcPts val="2940"/>
              </a:lnSpc>
              <a:buAutoNum type="arabicPeriod" startAt="1"/>
            </a:pP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MEMBUAT SALINAN REPOSITORY KE AKUN GITHUB KITA SENDIRI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Saat kita klik tombol Fork di GitHub, repository orang lain akan disalin ke akun GitHub kita. Jadi kita punya “versi sendiri” dari project tersebut di GitHub.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2. </a:t>
            </a: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BISA MENGEMBANGKAN PROJECT TANPA MENGGANGGU REPOSITORY ASLI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Karena sudah jadi milik kita, kita bebas menambah fitur, memperbaiki bug, atau bereksperimen tanpa takut merusak repo asli.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3. </a:t>
            </a: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MENDUKUNG KONSTRIBUSI KE PROJECT OPEN SOURCE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Fork adalah langkah awal untuk berkontribusi ke repository orang lain. Setelah fork → clone → modifikasi → lalu buat Pull Request agar perubahan kita bisa digabungkan (merge) ke repository asli.</a:t>
            </a:r>
          </a:p>
          <a:p>
            <a:pPr algn="l">
              <a:lnSpc>
                <a:spcPts val="2940"/>
              </a:lnSpc>
            </a:pP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4. </a:t>
            </a: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SEBAGAI ARSIP ATAU SALINAN PRIBADI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Kadang orang melakukan fork hanya untuk menyimpan project yang menurutnya penting, supaya jika repo asli dihapus, kita masih punya salinannya di akun sendiri.</a:t>
            </a:r>
          </a:p>
        </p:txBody>
      </p:sp>
    </p:spTree>
  </p:cSld>
  <p:clrMapOvr>
    <a:masterClrMapping/>
  </p:clrMapOvr>
  <p:transition spd="fast">
    <p:cover dir="rd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3" t="-8972" r="-4891" b="-1950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03281">
            <a:off x="-1049822" y="8614336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08576" y="8409836"/>
            <a:ext cx="19657393" cy="4663482"/>
          </a:xfrm>
          <a:custGeom>
            <a:avLst/>
            <a:gdLst/>
            <a:ahLst/>
            <a:cxnLst/>
            <a:rect r="r" b="b" t="t" l="l"/>
            <a:pathLst>
              <a:path h="4663482" w="19657393">
                <a:moveTo>
                  <a:pt x="0" y="0"/>
                </a:moveTo>
                <a:lnTo>
                  <a:pt x="19657393" y="0"/>
                </a:lnTo>
                <a:lnTo>
                  <a:pt x="19657393" y="4663482"/>
                </a:lnTo>
                <a:lnTo>
                  <a:pt x="0" y="46634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-879135" y="-598900"/>
            <a:ext cx="5959055" cy="4826911"/>
          </a:xfrm>
          <a:custGeom>
            <a:avLst/>
            <a:gdLst/>
            <a:ahLst/>
            <a:cxnLst/>
            <a:rect r="r" b="b" t="t" l="l"/>
            <a:pathLst>
              <a:path h="4826911" w="5959055">
                <a:moveTo>
                  <a:pt x="0" y="4826911"/>
                </a:moveTo>
                <a:lnTo>
                  <a:pt x="5959054" y="4826911"/>
                </a:lnTo>
                <a:lnTo>
                  <a:pt x="5959054" y="0"/>
                </a:lnTo>
                <a:lnTo>
                  <a:pt x="0" y="0"/>
                </a:lnTo>
                <a:lnTo>
                  <a:pt x="0" y="4826911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512094" y="-5756114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0362854" y="-2953872"/>
            <a:ext cx="12841210" cy="6506213"/>
          </a:xfrm>
          <a:custGeom>
            <a:avLst/>
            <a:gdLst/>
            <a:ahLst/>
            <a:cxnLst/>
            <a:rect r="r" b="b" t="t" l="l"/>
            <a:pathLst>
              <a:path h="6506213" w="12841210">
                <a:moveTo>
                  <a:pt x="12841210" y="0"/>
                </a:moveTo>
                <a:lnTo>
                  <a:pt x="0" y="0"/>
                </a:lnTo>
                <a:lnTo>
                  <a:pt x="0" y="6506213"/>
                </a:lnTo>
                <a:lnTo>
                  <a:pt x="12841210" y="6506213"/>
                </a:lnTo>
                <a:lnTo>
                  <a:pt x="1284121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905917" y="1463259"/>
            <a:ext cx="14476165" cy="3926660"/>
          </a:xfrm>
          <a:custGeom>
            <a:avLst/>
            <a:gdLst/>
            <a:ahLst/>
            <a:cxnLst/>
            <a:rect r="r" b="b" t="t" l="l"/>
            <a:pathLst>
              <a:path h="3926660" w="14476165">
                <a:moveTo>
                  <a:pt x="0" y="0"/>
                </a:moveTo>
                <a:lnTo>
                  <a:pt x="14476166" y="0"/>
                </a:lnTo>
                <a:lnTo>
                  <a:pt x="14476166" y="3926659"/>
                </a:lnTo>
                <a:lnTo>
                  <a:pt x="0" y="392665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24272" y="2257607"/>
            <a:ext cx="15039457" cy="1616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53"/>
              </a:lnSpc>
            </a:pPr>
            <a:r>
              <a:rPr lang="en-US" sz="9466">
                <a:solidFill>
                  <a:srgbClr val="F4F4F4"/>
                </a:solidFill>
                <a:latin typeface="Loubag"/>
                <a:ea typeface="Loubag"/>
                <a:cs typeface="Loubag"/>
                <a:sym typeface="Loubag"/>
              </a:rPr>
              <a:t>🔑 KESIMPULAN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574572">
            <a:off x="15171646" y="7269327"/>
            <a:ext cx="2691933" cy="2706697"/>
          </a:xfrm>
          <a:custGeom>
            <a:avLst/>
            <a:gdLst/>
            <a:ahLst/>
            <a:cxnLst/>
            <a:rect r="r" b="b" t="t" l="l"/>
            <a:pathLst>
              <a:path h="2706697" w="2691933">
                <a:moveTo>
                  <a:pt x="0" y="0"/>
                </a:moveTo>
                <a:lnTo>
                  <a:pt x="2691933" y="0"/>
                </a:lnTo>
                <a:lnTo>
                  <a:pt x="2691933" y="2706696"/>
                </a:lnTo>
                <a:lnTo>
                  <a:pt x="0" y="2706696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884513">
            <a:off x="725489" y="355749"/>
            <a:ext cx="3069696" cy="2115299"/>
          </a:xfrm>
          <a:custGeom>
            <a:avLst/>
            <a:gdLst/>
            <a:ahLst/>
            <a:cxnLst/>
            <a:rect r="r" b="b" t="t" l="l"/>
            <a:pathLst>
              <a:path h="2115299" w="3069696">
                <a:moveTo>
                  <a:pt x="0" y="0"/>
                </a:moveTo>
                <a:lnTo>
                  <a:pt x="3069696" y="0"/>
                </a:lnTo>
                <a:lnTo>
                  <a:pt x="3069696" y="2115300"/>
                </a:lnTo>
                <a:lnTo>
                  <a:pt x="0" y="2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717166" y="5761393"/>
            <a:ext cx="9901782" cy="23462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23"/>
              </a:lnSpc>
            </a:pPr>
            <a:r>
              <a:rPr lang="en-US" sz="3373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git clone → copy repo ke komputer lokal.</a:t>
            </a:r>
          </a:p>
          <a:p>
            <a:pPr algn="ctr">
              <a:lnSpc>
                <a:spcPts val="4723"/>
              </a:lnSpc>
            </a:pPr>
          </a:p>
          <a:p>
            <a:pPr algn="ctr">
              <a:lnSpc>
                <a:spcPts val="4723"/>
              </a:lnSpc>
            </a:pPr>
            <a:r>
              <a:rPr lang="en-US" sz="3373">
                <a:solidFill>
                  <a:srgbClr val="DE636C"/>
                </a:solidFill>
                <a:latin typeface="Carollo Playscript"/>
                <a:ea typeface="Carollo Playscript"/>
                <a:cs typeface="Carollo Playscript"/>
                <a:sym typeface="Carollo Playscript"/>
              </a:rPr>
              <a:t>Fork → copy repo ke akun GitHub kamu (lalu biasanya di-clone juga).</a:t>
            </a:r>
          </a:p>
        </p:txBody>
      </p:sp>
    </p:spTree>
  </p:cSld>
  <p:clrMapOvr>
    <a:masterClrMapping/>
  </p:clrMapOvr>
  <p:transition spd="fast">
    <p:cover dir="rd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653" t="-8972" r="-4891" b="-1950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879135" y="-296771"/>
            <a:ext cx="5959055" cy="4826911"/>
          </a:xfrm>
          <a:custGeom>
            <a:avLst/>
            <a:gdLst/>
            <a:ahLst/>
            <a:cxnLst/>
            <a:rect r="r" b="b" t="t" l="l"/>
            <a:pathLst>
              <a:path h="4826911" w="5959055">
                <a:moveTo>
                  <a:pt x="0" y="4826911"/>
                </a:moveTo>
                <a:lnTo>
                  <a:pt x="5959054" y="4826911"/>
                </a:lnTo>
                <a:lnTo>
                  <a:pt x="5959054" y="0"/>
                </a:lnTo>
                <a:lnTo>
                  <a:pt x="0" y="0"/>
                </a:lnTo>
                <a:lnTo>
                  <a:pt x="0" y="482691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512094" y="-5460283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3" y="0"/>
                </a:lnTo>
                <a:lnTo>
                  <a:pt x="9123833" y="6784813"/>
                </a:lnTo>
                <a:lnTo>
                  <a:pt x="0" y="678481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10097008" y="-2688184"/>
            <a:ext cx="12841210" cy="6506213"/>
          </a:xfrm>
          <a:custGeom>
            <a:avLst/>
            <a:gdLst/>
            <a:ahLst/>
            <a:cxnLst/>
            <a:rect r="r" b="b" t="t" l="l"/>
            <a:pathLst>
              <a:path h="6506213" w="12841210">
                <a:moveTo>
                  <a:pt x="12841210" y="0"/>
                </a:moveTo>
                <a:lnTo>
                  <a:pt x="0" y="0"/>
                </a:lnTo>
                <a:lnTo>
                  <a:pt x="0" y="6506213"/>
                </a:lnTo>
                <a:lnTo>
                  <a:pt x="12841210" y="6506213"/>
                </a:lnTo>
                <a:lnTo>
                  <a:pt x="1284121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703281">
            <a:off x="-1643868" y="8825516"/>
            <a:ext cx="9123833" cy="6784814"/>
          </a:xfrm>
          <a:custGeom>
            <a:avLst/>
            <a:gdLst/>
            <a:ahLst/>
            <a:cxnLst/>
            <a:rect r="r" b="b" t="t" l="l"/>
            <a:pathLst>
              <a:path h="6784814" w="9123833">
                <a:moveTo>
                  <a:pt x="0" y="0"/>
                </a:moveTo>
                <a:lnTo>
                  <a:pt x="9123832" y="0"/>
                </a:lnTo>
                <a:lnTo>
                  <a:pt x="9123832" y="6784814"/>
                </a:lnTo>
                <a:lnTo>
                  <a:pt x="0" y="67848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08576" y="8409836"/>
            <a:ext cx="19657393" cy="4663482"/>
          </a:xfrm>
          <a:custGeom>
            <a:avLst/>
            <a:gdLst/>
            <a:ahLst/>
            <a:cxnLst/>
            <a:rect r="r" b="b" t="t" l="l"/>
            <a:pathLst>
              <a:path h="4663482" w="19657393">
                <a:moveTo>
                  <a:pt x="0" y="0"/>
                </a:moveTo>
                <a:lnTo>
                  <a:pt x="19657393" y="0"/>
                </a:lnTo>
                <a:lnTo>
                  <a:pt x="19657393" y="4663482"/>
                </a:lnTo>
                <a:lnTo>
                  <a:pt x="0" y="466348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1555047">
            <a:off x="-685105" y="6815869"/>
            <a:ext cx="2715708" cy="5063184"/>
          </a:xfrm>
          <a:custGeom>
            <a:avLst/>
            <a:gdLst/>
            <a:ahLst/>
            <a:cxnLst/>
            <a:rect r="r" b="b" t="t" l="l"/>
            <a:pathLst>
              <a:path h="5063184" w="2715708">
                <a:moveTo>
                  <a:pt x="0" y="0"/>
                </a:moveTo>
                <a:lnTo>
                  <a:pt x="2715708" y="0"/>
                </a:lnTo>
                <a:lnTo>
                  <a:pt x="2715708" y="5063184"/>
                </a:lnTo>
                <a:lnTo>
                  <a:pt x="0" y="506318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905917" y="1463259"/>
            <a:ext cx="14476165" cy="3926660"/>
          </a:xfrm>
          <a:custGeom>
            <a:avLst/>
            <a:gdLst/>
            <a:ahLst/>
            <a:cxnLst/>
            <a:rect r="r" b="b" t="t" l="l"/>
            <a:pathLst>
              <a:path h="3926660" w="14476165">
                <a:moveTo>
                  <a:pt x="0" y="0"/>
                </a:moveTo>
                <a:lnTo>
                  <a:pt x="14476166" y="0"/>
                </a:lnTo>
                <a:lnTo>
                  <a:pt x="14476166" y="3926659"/>
                </a:lnTo>
                <a:lnTo>
                  <a:pt x="0" y="3926659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24272" y="2326005"/>
            <a:ext cx="15039457" cy="16169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53"/>
              </a:lnSpc>
            </a:pPr>
            <a:r>
              <a:rPr lang="en-US" sz="9466">
                <a:solidFill>
                  <a:srgbClr val="F4F4F4"/>
                </a:solidFill>
                <a:latin typeface="Loubag"/>
                <a:ea typeface="Loubag"/>
                <a:cs typeface="Loubag"/>
                <a:sym typeface="Loubag"/>
              </a:rPr>
              <a:t>TERIMAKASIH.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-9060254">
            <a:off x="15873850" y="-2924986"/>
            <a:ext cx="3834285" cy="6335657"/>
          </a:xfrm>
          <a:custGeom>
            <a:avLst/>
            <a:gdLst/>
            <a:ahLst/>
            <a:cxnLst/>
            <a:rect r="r" b="b" t="t" l="l"/>
            <a:pathLst>
              <a:path h="6335657" w="3834285">
                <a:moveTo>
                  <a:pt x="0" y="0"/>
                </a:moveTo>
                <a:lnTo>
                  <a:pt x="3834285" y="0"/>
                </a:lnTo>
                <a:lnTo>
                  <a:pt x="3834285" y="6335658"/>
                </a:lnTo>
                <a:lnTo>
                  <a:pt x="0" y="6335658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6681909" y="5040630"/>
            <a:ext cx="5246370" cy="524637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13"/>
              <a:stretch>
                <a:fillRect l="0" t="-67" r="0" b="-67"/>
              </a:stretch>
            </a:blipFill>
          </p:spPr>
        </p:sp>
      </p:grpSp>
    </p:spTree>
  </p:cSld>
  <p:clrMapOvr>
    <a:masterClrMapping/>
  </p:clrMapOvr>
  <p:transition spd="fast">
    <p:cover dir="rd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DAGxVutKkv4</dc:identifier>
  <dcterms:modified xsi:type="dcterms:W3CDTF">2011-08-01T06:04:30Z</dcterms:modified>
  <cp:revision>1</cp:revision>
  <dc:title>Pink White Pastel Vintage Scrapbook Cute Creative Portfolio Presentation</dc:title>
</cp:coreProperties>
</file>

<file path=docProps/thumbnail.jpeg>
</file>